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6357-843D-4726-A68A-44F3CD50185F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9247-2A92-4B1E-ABCD-14DD3840E6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916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6357-843D-4726-A68A-44F3CD50185F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9247-2A92-4B1E-ABCD-14DD3840E6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87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6357-843D-4726-A68A-44F3CD50185F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9247-2A92-4B1E-ABCD-14DD3840E6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14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6357-843D-4726-A68A-44F3CD50185F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9247-2A92-4B1E-ABCD-14DD3840E6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197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6357-843D-4726-A68A-44F3CD50185F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9247-2A92-4B1E-ABCD-14DD3840E6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6357-843D-4726-A68A-44F3CD50185F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9247-2A92-4B1E-ABCD-14DD3840E6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342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6357-843D-4726-A68A-44F3CD50185F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9247-2A92-4B1E-ABCD-14DD3840E6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8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6357-843D-4726-A68A-44F3CD50185F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9247-2A92-4B1E-ABCD-14DD3840E6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97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6357-843D-4726-A68A-44F3CD50185F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9247-2A92-4B1E-ABCD-14DD3840E6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745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6357-843D-4726-A68A-44F3CD50185F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9247-2A92-4B1E-ABCD-14DD3840E6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5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6357-843D-4726-A68A-44F3CD50185F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9247-2A92-4B1E-ABCD-14DD3840E6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64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36357-843D-4726-A68A-44F3CD50185F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79247-2A92-4B1E-ABCD-14DD3840E6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66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6" y="-21809"/>
            <a:ext cx="9187898" cy="68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5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90" y="548680"/>
            <a:ext cx="6349058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33" y="529191"/>
            <a:ext cx="6455015" cy="4612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9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83" y="476672"/>
            <a:ext cx="6449837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9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17" y="476672"/>
            <a:ext cx="6419830" cy="4587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91" y="484075"/>
            <a:ext cx="6447081" cy="4606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69" y="484075"/>
            <a:ext cx="6651393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306" y="404664"/>
            <a:ext cx="6762533" cy="4831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9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11" y="548680"/>
            <a:ext cx="6449836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11" y="548680"/>
            <a:ext cx="6449835" cy="4608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76" y="476561"/>
            <a:ext cx="6550770" cy="4680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76" y="476561"/>
            <a:ext cx="6550926" cy="4680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9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0688"/>
            <a:ext cx="6349058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58" y="620688"/>
            <a:ext cx="6349058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79" y="620688"/>
            <a:ext cx="6449837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9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20" y="548680"/>
            <a:ext cx="6449836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68" y="548680"/>
            <a:ext cx="6449836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76" y="548680"/>
            <a:ext cx="6550928" cy="4680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9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30190"/>
            <a:ext cx="6449836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51" y="530190"/>
            <a:ext cx="6468821" cy="4622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9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40" y="476672"/>
            <a:ext cx="6550615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9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97" y="-25443"/>
            <a:ext cx="9191698" cy="68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88" y="0"/>
            <a:ext cx="9291509" cy="6957392"/>
          </a:xfrm>
        </p:spPr>
      </p:pic>
    </p:spTree>
    <p:extLst>
      <p:ext uri="{BB962C8B-B14F-4D97-AF65-F5344CB8AC3E}">
        <p14:creationId xmlns:p14="http://schemas.microsoft.com/office/powerpoint/2010/main" val="964780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54" y="728472"/>
            <a:ext cx="6399766" cy="4572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851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3" y="-29278"/>
            <a:ext cx="9196820" cy="688727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95718"/>
            <a:ext cx="6624736" cy="4733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95718"/>
            <a:ext cx="6624736" cy="4733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865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17786"/>
            <a:ext cx="6644560" cy="4747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988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21" y="736073"/>
            <a:ext cx="6379129" cy="4557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21" y="736073"/>
            <a:ext cx="6500545" cy="4644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227" y="718255"/>
            <a:ext cx="6550419" cy="4680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988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728472"/>
            <a:ext cx="6298987" cy="450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98" y="728472"/>
            <a:ext cx="6325274" cy="4519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61" y="728472"/>
            <a:ext cx="6449835" cy="4608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988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09" y="547751"/>
            <a:ext cx="6451137" cy="4609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09" y="547751"/>
            <a:ext cx="6550615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988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77" y="-29280"/>
            <a:ext cx="9196822" cy="68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67" y="599202"/>
            <a:ext cx="6177572" cy="4413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71" y="599202"/>
            <a:ext cx="6177571" cy="4413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71" y="599202"/>
            <a:ext cx="6392593" cy="4567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9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Арсенал</dc:creator>
  <cp:lastModifiedBy>Арсенал</cp:lastModifiedBy>
  <cp:revision>18</cp:revision>
  <dcterms:created xsi:type="dcterms:W3CDTF">2016-02-02T01:45:14Z</dcterms:created>
  <dcterms:modified xsi:type="dcterms:W3CDTF">2016-02-02T05:18:28Z</dcterms:modified>
</cp:coreProperties>
</file>